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6" r:id="rId7"/>
    <p:sldId id="259" r:id="rId8"/>
    <p:sldId id="265" r:id="rId9"/>
    <p:sldId id="267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912"/>
    <a:srgbClr val="FF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184" autoAdjust="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464FD-EACF-45E2-B438-73E319798149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D6FDE-7A4B-4446-8335-0D73C60FC61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26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Adapting a game we created for Ludum Dare 38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 a windows standalone, we’ll be porting it to android, adjusting the mechanics to be appropriate for the brief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77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screen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players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Simultaneous, symmetrical play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gathering + battling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 just 1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63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59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additional characters to choose from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 for characters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selection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Tournament mode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menu (options)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91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5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djam.com/events/ludum-dare/38/k-r-a-b-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stuckinaliftstudios.itch.io/krabs-killer-robotic-aquatic-battle-shockers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B1A0A-817B-456F-9D60-5991C3EB1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D8742-B2D1-4C46-B939-83652DF755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Design Masterclass – Bandai Namco Brief</a:t>
            </a:r>
          </a:p>
          <a:p>
            <a:r>
              <a:rPr lang="en-GB" dirty="0"/>
              <a:t>Max Carter &amp; Rebecca Brannum </a:t>
            </a:r>
          </a:p>
        </p:txBody>
      </p:sp>
    </p:spTree>
    <p:extLst>
      <p:ext uri="{BB962C8B-B14F-4D97-AF65-F5344CB8AC3E}">
        <p14:creationId xmlns:p14="http://schemas.microsoft.com/office/powerpoint/2010/main" val="308530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71B895-F7CC-4A81-BB26-B8BFAE8E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58607" y="1478695"/>
            <a:ext cx="8531703" cy="5387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B441A-A6E5-4D7E-9C73-B5E58B68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D274B-7CD3-40B5-A416-30AFC993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Additional characters (2+)</a:t>
            </a:r>
          </a:p>
          <a:p>
            <a:r>
              <a:rPr lang="en-GB" dirty="0"/>
              <a:t>Additional environments (2+)</a:t>
            </a:r>
          </a:p>
          <a:p>
            <a:r>
              <a:rPr lang="en-GB" dirty="0"/>
              <a:t>One additional game mode</a:t>
            </a:r>
          </a:p>
          <a:p>
            <a:r>
              <a:rPr lang="en-GB" dirty="0"/>
              <a:t>Polishing mechanics</a:t>
            </a:r>
          </a:p>
          <a:p>
            <a:r>
              <a:rPr lang="en-GB" dirty="0"/>
              <a:t>Polishing UI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D52400F-2E0A-47B0-8FC9-9325C2962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72157">
            <a:off x="7117606" y="2097650"/>
            <a:ext cx="1540467" cy="1461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3D4C82-B643-40C1-8980-B076FC712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673343" y="3217499"/>
            <a:ext cx="2608535" cy="247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349-F393-4DDE-B09C-9E26A9D9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43310-5BCB-4424-9087-F2B63FD1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09" y="2097088"/>
            <a:ext cx="10560205" cy="34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EC19-54E2-4D1E-82CB-13074B1A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Game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0F17BC-7C5A-4EA5-8E76-F5A09D62AA7B}"/>
              </a:ext>
            </a:extLst>
          </p:cNvPr>
          <p:cNvSpPr txBox="1">
            <a:spLocks/>
          </p:cNvSpPr>
          <p:nvPr/>
        </p:nvSpPr>
        <p:spPr>
          <a:xfrm>
            <a:off x="3235911" y="4741003"/>
            <a:ext cx="564138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Killer Robotic Aquatic Battle Shockers</a:t>
            </a:r>
          </a:p>
          <a:p>
            <a:r>
              <a:rPr lang="en-GB" dirty="0"/>
              <a:t>Game we created for </a:t>
            </a:r>
            <a:r>
              <a:rPr lang="en-GB" dirty="0">
                <a:hlinkClick r:id="rId3"/>
              </a:rPr>
              <a:t>Ludum Dare 38</a:t>
            </a:r>
            <a:endParaRPr lang="en-GB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A03211-9C5D-43C2-91AE-ED050FAB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095" y="1531380"/>
            <a:ext cx="9185810" cy="301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71B895-F7CC-4A81-BB26-B8BFAE8E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58607" y="1478695"/>
            <a:ext cx="8531703" cy="5387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52E86-8E55-4675-B61F-BC606A6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K.R.A.B.S?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49F6-7952-4810-BBE5-A5E4C98B3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2D</a:t>
            </a:r>
          </a:p>
          <a:p>
            <a:r>
              <a:rPr lang="en-GB" dirty="0"/>
              <a:t>2 player</a:t>
            </a:r>
          </a:p>
          <a:p>
            <a:r>
              <a:rPr lang="en-GB" dirty="0"/>
              <a:t>Single screen</a:t>
            </a:r>
          </a:p>
          <a:p>
            <a:r>
              <a:rPr lang="en-GB" dirty="0"/>
              <a:t>Simultaneous, symmetrical play</a:t>
            </a:r>
          </a:p>
          <a:p>
            <a:r>
              <a:rPr lang="en-GB" dirty="0"/>
              <a:t>Resource gathering and battling</a:t>
            </a:r>
          </a:p>
          <a:p>
            <a:r>
              <a:rPr lang="en-GB" dirty="0"/>
              <a:t>Aimed at males 12-17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947F5-EAC4-4713-9F2F-C87380FBC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748" y="2587358"/>
            <a:ext cx="1683284" cy="168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000BA-2D62-4515-87CA-B4E5F4FF1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959" y="910682"/>
            <a:ext cx="1213617" cy="1213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2FBE32-81A5-46BB-9FFF-815259360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959" y="4729983"/>
            <a:ext cx="1213617" cy="121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3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5FFDCA-2D1F-4DE2-B72B-5373EEBB0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58607" y="1478695"/>
            <a:ext cx="8531703" cy="5387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A0D8D-A429-4624-8339-88689608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D0B8-61A1-4E20-9C8E-13BA662E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Ported to Android as playable .apk</a:t>
            </a:r>
          </a:p>
          <a:p>
            <a:r>
              <a:rPr lang="en-GB" dirty="0"/>
              <a:t>Touch screen controls</a:t>
            </a:r>
          </a:p>
          <a:p>
            <a:r>
              <a:rPr lang="en-GB" dirty="0"/>
              <a:t>New menu</a:t>
            </a:r>
          </a:p>
          <a:p>
            <a:r>
              <a:rPr lang="en-GB" dirty="0"/>
              <a:t>Instructions</a:t>
            </a:r>
          </a:p>
          <a:p>
            <a:r>
              <a:rPr lang="en-GB" dirty="0"/>
              <a:t>Haptic feedback</a:t>
            </a:r>
          </a:p>
          <a:p>
            <a:r>
              <a:rPr lang="en-GB" dirty="0"/>
              <a:t>Bug fixes</a:t>
            </a:r>
          </a:p>
        </p:txBody>
      </p:sp>
    </p:spTree>
    <p:extLst>
      <p:ext uri="{BB962C8B-B14F-4D97-AF65-F5344CB8AC3E}">
        <p14:creationId xmlns:p14="http://schemas.microsoft.com/office/powerpoint/2010/main" val="94584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Feedback – Ludum Dare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60083" t="32512" r="23606" b="59522"/>
          <a:stretch>
            <a:fillRect/>
          </a:stretch>
        </p:blipFill>
        <p:spPr bwMode="auto">
          <a:xfrm>
            <a:off x="4122306" y="1793421"/>
            <a:ext cx="3947388" cy="65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60124" t="46475" r="11865" b="36999"/>
          <a:stretch>
            <a:fillRect/>
          </a:stretch>
        </p:blipFill>
        <p:spPr bwMode="auto">
          <a:xfrm>
            <a:off x="2956013" y="2586393"/>
            <a:ext cx="6318340" cy="125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60190" t="43522" r="11731" b="48045"/>
          <a:stretch>
            <a:fillRect/>
          </a:stretch>
        </p:blipFill>
        <p:spPr bwMode="auto">
          <a:xfrm>
            <a:off x="3012332" y="3986710"/>
            <a:ext cx="6205702" cy="62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 l="60269" t="23748" r="11343" b="66700"/>
          <a:stretch>
            <a:fillRect/>
          </a:stretch>
        </p:blipFill>
        <p:spPr bwMode="auto">
          <a:xfrm>
            <a:off x="2331382" y="4749422"/>
            <a:ext cx="7567603" cy="85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 l="60403" t="53814" r="11970" b="39154"/>
          <a:stretch>
            <a:fillRect/>
          </a:stretch>
        </p:blipFill>
        <p:spPr bwMode="auto">
          <a:xfrm>
            <a:off x="2383294" y="5781391"/>
            <a:ext cx="7463779" cy="64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5FFDCA-2D1F-4DE2-B72B-5373EEBB0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58607" y="1478695"/>
            <a:ext cx="8531703" cy="5387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Feedback – Web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Collectables are a bit small</a:t>
            </a:r>
          </a:p>
          <a:p>
            <a:r>
              <a:rPr lang="en-GB" dirty="0"/>
              <a:t>Colour contrast issues</a:t>
            </a:r>
          </a:p>
          <a:p>
            <a:r>
              <a:rPr lang="en-GB" dirty="0"/>
              <a:t>Acceleration inconsistencies </a:t>
            </a:r>
          </a:p>
          <a:p>
            <a:r>
              <a:rPr lang="en-GB" dirty="0"/>
              <a:t>“Predicting bullets and shielding was really satisfying”</a:t>
            </a:r>
          </a:p>
          <a:p>
            <a:r>
              <a:rPr lang="en-GB" dirty="0"/>
              <a:t>“I loved beating my friend at the last second”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FC58-1E86-4A42-B71A-472843E5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6" y="465446"/>
            <a:ext cx="9905998" cy="1478570"/>
          </a:xfrm>
        </p:spPr>
        <p:txBody>
          <a:bodyPr/>
          <a:lstStyle/>
          <a:p>
            <a:r>
              <a:rPr lang="en-GB" dirty="0"/>
              <a:t>UI Iterations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3455" r="1030" b="3090"/>
          <a:stretch/>
        </p:blipFill>
        <p:spPr>
          <a:xfrm>
            <a:off x="1464718" y="3942769"/>
            <a:ext cx="3542754" cy="2098713"/>
          </a:xfrm>
          <a:prstGeom prst="rect">
            <a:avLst/>
          </a:prstGeom>
        </p:spPr>
      </p:pic>
      <p:pic>
        <p:nvPicPr>
          <p:cNvPr id="1026" name="Picture 2" descr="E:\menu 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63831" y="1735280"/>
            <a:ext cx="3543603" cy="2036620"/>
          </a:xfrm>
          <a:prstGeom prst="rect">
            <a:avLst/>
          </a:prstGeom>
          <a:noFill/>
        </p:spPr>
      </p:pic>
      <p:pic>
        <p:nvPicPr>
          <p:cNvPr id="1027" name="Picture 3" descr="F:\Screenshot_2018-03-06-13-04-38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80794" y="276225"/>
            <a:ext cx="3572886" cy="2009749"/>
          </a:xfrm>
          <a:prstGeom prst="rect">
            <a:avLst/>
          </a:prstGeom>
          <a:noFill/>
        </p:spPr>
      </p:pic>
      <p:pic>
        <p:nvPicPr>
          <p:cNvPr id="1028" name="Picture 4" descr="F:\Screenshot_2018-03-06-13-04-57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79732" y="2409825"/>
            <a:ext cx="3573906" cy="2010321"/>
          </a:xfrm>
          <a:prstGeom prst="rect">
            <a:avLst/>
          </a:prstGeom>
          <a:noFill/>
        </p:spPr>
      </p:pic>
      <p:pic>
        <p:nvPicPr>
          <p:cNvPr id="1029" name="Picture 5" descr="F:\Screenshot_2018-03-06-13-05-08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81850" y="4544020"/>
            <a:ext cx="3571875" cy="2009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30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Feedback – android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GB" dirty="0"/>
              <a:t>Pre-Joystick Iterations</a:t>
            </a:r>
          </a:p>
          <a:p>
            <a:r>
              <a:rPr lang="en-GB" dirty="0"/>
              <a:t>Tap and drag movement - obscured vision, lost track of character</a:t>
            </a:r>
          </a:p>
          <a:p>
            <a:r>
              <a:rPr lang="en-GB" dirty="0"/>
              <a:t>UI not clear, bars hard to see on small screen</a:t>
            </a:r>
          </a:p>
          <a:p>
            <a:endParaRPr lang="en-GB" dirty="0"/>
          </a:p>
          <a:p>
            <a:pPr>
              <a:buNone/>
            </a:pPr>
            <a:r>
              <a:rPr lang="en-GB" dirty="0"/>
              <a:t>Post-Joystick Iterations</a:t>
            </a:r>
          </a:p>
          <a:p>
            <a:r>
              <a:rPr lang="en-GB" dirty="0"/>
              <a:t>UI is more intuitive </a:t>
            </a:r>
          </a:p>
          <a:p>
            <a:r>
              <a:rPr lang="en-GB" dirty="0"/>
              <a:t>Controls less clunky</a:t>
            </a:r>
          </a:p>
          <a:p>
            <a:r>
              <a:rPr lang="en-GB" dirty="0"/>
              <a:t>Faster gameplay</a:t>
            </a:r>
          </a:p>
        </p:txBody>
      </p:sp>
      <p:pic>
        <p:nvPicPr>
          <p:cNvPr id="3074" name="Picture 2" descr="C:\Users\Games\AppData\Local\Microsoft\Windows\INetCache\IE\6KNAOIVH\1349612993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84698" y="2776941"/>
            <a:ext cx="2635752" cy="3126942"/>
          </a:xfrm>
          <a:prstGeom prst="rect">
            <a:avLst/>
          </a:prstGeom>
          <a:noFill/>
        </p:spPr>
      </p:pic>
      <p:pic>
        <p:nvPicPr>
          <p:cNvPr id="3078" name="Picture 6" descr="C:\Users\Games\Downloads\Hand-Holding-Smartphone-PNG-Image2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4992662" y="3906491"/>
            <a:ext cx="3159501" cy="3696020"/>
          </a:xfrm>
          <a:prstGeom prst="rect">
            <a:avLst/>
          </a:prstGeom>
          <a:noFill/>
        </p:spPr>
      </p:pic>
      <p:pic>
        <p:nvPicPr>
          <p:cNvPr id="8" name="Picture 3" descr="F:\Screenshot_2018-03-06-13-04-3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233832">
            <a:off x="5220748" y="4719513"/>
            <a:ext cx="2261063" cy="12718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Iterations</a:t>
            </a:r>
          </a:p>
        </p:txBody>
      </p:sp>
      <p:pic>
        <p:nvPicPr>
          <p:cNvPr id="4" name="Picture 5" descr="F:\Screenshot_2018-03-06-13-05-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8134" y="1895475"/>
            <a:ext cx="8195732" cy="4610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369</TotalTime>
  <Words>205</Words>
  <Application>Microsoft Office PowerPoint</Application>
  <PresentationFormat>Widescreen</PresentationFormat>
  <Paragraphs>53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Circuit</vt:lpstr>
      <vt:lpstr>Group 8</vt:lpstr>
      <vt:lpstr>The Game</vt:lpstr>
      <vt:lpstr>What is K.R.A.B.S?</vt:lpstr>
      <vt:lpstr>What’s Changed?</vt:lpstr>
      <vt:lpstr>Playtesting Feedback – Ludum Dare</vt:lpstr>
      <vt:lpstr>Playtesting Feedback – Web Build</vt:lpstr>
      <vt:lpstr>UI Iterations</vt:lpstr>
      <vt:lpstr>Playtesting Feedback – android</vt:lpstr>
      <vt:lpstr>Control Iterations</vt:lpstr>
      <vt:lpstr>What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67</cp:revision>
  <dcterms:created xsi:type="dcterms:W3CDTF">2018-02-06T22:01:37Z</dcterms:created>
  <dcterms:modified xsi:type="dcterms:W3CDTF">2018-04-30T12:23:53Z</dcterms:modified>
</cp:coreProperties>
</file>